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s/slide5.xml" ContentType="application/vnd.openxmlformats-officedocument.presentationml.slide+xml"/>
  <Override PartName="/ppt/slideLayouts/slideLayout8.xml" ContentType="application/vnd.openxmlformats-officedocument.presentationml.slideLayout+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00" d="100"/>
          <a:sy n="100" d="100"/>
        </p:scale>
        <p:origin x="-1128"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8B2B55-2B5B-6E40-A480-94B0BC566A40}" type="datetimeFigureOut">
              <a:rPr lang="en-US" smtClean="0"/>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B2B55-2B5B-6E40-A480-94B0BC566A40}" type="datetimeFigureOut">
              <a:rPr lang="en-US" smtClean="0"/>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8B2B55-2B5B-6E40-A480-94B0BC566A40}" type="datetimeFigureOut">
              <a:rPr lang="en-US" smtClean="0"/>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8B2B55-2B5B-6E40-A480-94B0BC566A40}" type="datetimeFigureOut">
              <a:rPr lang="en-US" smtClean="0"/>
              <a:t>11/18/14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8B2B55-2B5B-6E40-A480-94B0BC566A40}" type="datetimeFigureOut">
              <a:rPr lang="en-US" smtClean="0"/>
              <a:t>11/18/14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8B2B55-2B5B-6E40-A480-94B0BC566A40}" type="datetimeFigureOut">
              <a:rPr lang="en-US" smtClean="0"/>
              <a:t>11/18/14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8B2B55-2B5B-6E40-A480-94B0BC566A40}" type="datetimeFigureOut">
              <a:rPr lang="en-US" smtClean="0"/>
              <a:t>11/18/14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8B2B55-2B5B-6E40-A480-94B0BC566A40}" type="datetimeFigureOut">
              <a:rPr lang="en-US" smtClean="0"/>
              <a:t>11/18/14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8B2B55-2B5B-6E40-A480-94B0BC566A40}" type="datetimeFigureOut">
              <a:rPr lang="en-US" smtClean="0"/>
              <a:t>11/18/14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B2B55-2B5B-6E40-A480-94B0BC566A40}" type="datetimeFigureOut">
              <a:rPr lang="en-US" smtClean="0"/>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B2B55-2B5B-6E40-A480-94B0BC566A40}" type="datetimeFigureOut">
              <a:rPr lang="en-US" smtClean="0"/>
              <a:t>11/18/14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595076-53E2-4C4D-93B1-0E677CC0DD5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8B2B55-2B5B-6E40-A480-94B0BC566A40}" type="datetimeFigureOut">
              <a:rPr lang="en-US" smtClean="0"/>
              <a:t>11/18/14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595076-53E2-4C4D-93B1-0E677CC0DD5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0400"/>
            <a:ext cx="7772400" cy="1470025"/>
          </a:xfrm>
        </p:spPr>
        <p:txBody>
          <a:bodyPr/>
          <a:lstStyle/>
          <a:p>
            <a:r>
              <a:rPr lang="en-US" dirty="0" smtClean="0"/>
              <a:t>Writing </a:t>
            </a:r>
            <a:r>
              <a:rPr lang="en-US" dirty="0"/>
              <a:t>a</a:t>
            </a:r>
            <a:r>
              <a:rPr lang="en-US" dirty="0" smtClean="0"/>
              <a:t> Movie Review</a:t>
            </a:r>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1371600" y="2130425"/>
            <a:ext cx="6502400" cy="4343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80218"/>
            <a:ext cx="8229600" cy="4525963"/>
          </a:xfrm>
        </p:spPr>
        <p:txBody>
          <a:bodyPr/>
          <a:lstStyle/>
          <a:p>
            <a:pPr>
              <a:buNone/>
            </a:pPr>
            <a:r>
              <a:rPr lang="en-US" dirty="0" smtClean="0"/>
              <a:t>“In the arts, the critic is the only independent source of information. The rest is advertising.” – </a:t>
            </a:r>
            <a:r>
              <a:rPr lang="en-US" i="1" dirty="0" smtClean="0"/>
              <a:t>Pauline Kael</a:t>
            </a:r>
            <a:endParaRPr lang="en-US" i="1" dirty="0"/>
          </a:p>
        </p:txBody>
      </p:sp>
      <p:pic>
        <p:nvPicPr>
          <p:cNvPr id="5" name="Picture 4"/>
          <p:cNvPicPr>
            <a:picLocks noChangeAspect="1"/>
          </p:cNvPicPr>
          <p:nvPr/>
        </p:nvPicPr>
        <p:blipFill>
          <a:blip r:embed="rId2"/>
          <a:stretch>
            <a:fillRect/>
          </a:stretch>
        </p:blipFill>
        <p:spPr>
          <a:xfrm>
            <a:off x="800100" y="2286000"/>
            <a:ext cx="6724650" cy="4038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US" dirty="0" smtClean="0"/>
              <a:t>Some of the best movie reviews are harsh!</a:t>
            </a:r>
            <a:endParaRPr lang="en-US" dirty="0"/>
          </a:p>
        </p:txBody>
      </p:sp>
      <p:sp>
        <p:nvSpPr>
          <p:cNvPr id="3" name="Content Placeholder 2"/>
          <p:cNvSpPr>
            <a:spLocks noGrp="1"/>
          </p:cNvSpPr>
          <p:nvPr>
            <p:ph idx="4294967295"/>
          </p:nvPr>
        </p:nvSpPr>
        <p:spPr>
          <a:xfrm>
            <a:off x="647700" y="1600200"/>
            <a:ext cx="8229600" cy="4525963"/>
          </a:xfrm>
        </p:spPr>
        <p:txBody>
          <a:bodyPr>
            <a:normAutofit fontScale="77500" lnSpcReduction="20000"/>
          </a:bodyPr>
          <a:lstStyle/>
          <a:p>
            <a:pPr>
              <a:buNone/>
            </a:pPr>
            <a:r>
              <a:rPr lang="en-US" dirty="0" smtClean="0"/>
              <a:t>Which movie is Pauline Kael talking about? </a:t>
            </a:r>
          </a:p>
          <a:p>
            <a:pPr>
              <a:buNone/>
            </a:pPr>
            <a:endParaRPr lang="en-US" dirty="0" smtClean="0"/>
          </a:p>
          <a:p>
            <a:pPr>
              <a:buNone/>
            </a:pPr>
            <a:r>
              <a:rPr lang="en-US" i="1" dirty="0" smtClean="0"/>
              <a:t>“The success of a movie like [this one] makes it even more difficult for anyone to try to do anything worth doing, anything relevant to the modern world, anything relevant or expressive. The banks, the studios, the producers will want to give the public what it seems to crave. The more money these “wholesome” movies make, the less wholesome will the state of American movies be.” …</a:t>
            </a:r>
            <a:endParaRPr lang="en-US" dirty="0" smtClean="0"/>
          </a:p>
          <a:p>
            <a:pPr>
              <a:buNone/>
            </a:pPr>
            <a:r>
              <a:rPr lang="en-US" i="1" dirty="0" smtClean="0"/>
              <a:t>“It’s the big lie. The sugarcoated lie that people seem to want to eat. They even seem to think they should feed it to their kids, that it’s healthful, wonderful “family entertainment.” </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4062"/>
          </a:xfrm>
        </p:spPr>
        <p:txBody>
          <a:bodyPr>
            <a:normAutofit fontScale="90000"/>
          </a:bodyPr>
          <a:lstStyle/>
          <a:p>
            <a:r>
              <a:rPr lang="en-US" dirty="0" smtClean="0"/>
              <a:t>Ouch!</a:t>
            </a:r>
            <a:endParaRPr lang="en-US" dirty="0"/>
          </a:p>
        </p:txBody>
      </p:sp>
      <p:pic>
        <p:nvPicPr>
          <p:cNvPr id="3" name="Picture 2" descr="2bU78zQL.jpg"/>
          <p:cNvPicPr>
            <a:picLocks noChangeAspect="1"/>
          </p:cNvPicPr>
          <p:nvPr/>
        </p:nvPicPr>
        <p:blipFill>
          <a:blip r:embed="rId2"/>
          <a:stretch>
            <a:fillRect/>
          </a:stretch>
        </p:blipFill>
        <p:spPr>
          <a:xfrm>
            <a:off x="1689100" y="1028700"/>
            <a:ext cx="5981700" cy="550386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Name this movie, trashed in a Pauline Kael review:</a:t>
            </a:r>
            <a:br>
              <a:rPr lang="en-US" sz="2400" dirty="0" smtClean="0"/>
            </a:br>
            <a:r>
              <a:rPr lang="en-US" sz="2400" dirty="0" smtClean="0"/>
              <a:t/>
            </a:r>
            <a:br>
              <a:rPr lang="en-US" sz="2400" dirty="0" smtClean="0"/>
            </a:br>
            <a:r>
              <a:rPr lang="en-US" sz="2400" dirty="0"/>
              <a:t>T</a:t>
            </a:r>
            <a:r>
              <a:rPr lang="en-US" sz="2400" dirty="0" smtClean="0"/>
              <a:t>his movie is "</a:t>
            </a:r>
            <a:r>
              <a:rPr lang="en-US" sz="2400" dirty="0"/>
              <a:t>frenzied hokum," the dialogue was "painfully old-fashioned and mawkish," the dancing was "simpering, sickly romantic ballet," and the "machine-</a:t>
            </a:r>
            <a:r>
              <a:rPr lang="en-US" sz="2400" dirty="0" smtClean="0"/>
              <a:t>tooled” [lead actress] was so perfectly banal she destroys all thoughts of love.”</a:t>
            </a:r>
            <a:endParaRPr lang="en-US" sz="2400" dirty="0"/>
          </a:p>
        </p:txBody>
      </p:sp>
      <p:pic>
        <p:nvPicPr>
          <p:cNvPr id="3" name="Picture 2"/>
          <p:cNvPicPr>
            <a:picLocks noChangeAspect="1"/>
          </p:cNvPicPr>
          <p:nvPr/>
        </p:nvPicPr>
        <p:blipFill>
          <a:blip r:embed="rId2"/>
          <a:stretch>
            <a:fillRect/>
          </a:stretch>
        </p:blipFill>
        <p:spPr>
          <a:xfrm>
            <a:off x="1295400" y="2616200"/>
            <a:ext cx="6985000" cy="387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5100" y="696912"/>
            <a:ext cx="8813800" cy="5397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TotalTime>
  <Words>238</Words>
  <Application>Microsoft Macintosh PowerPoint</Application>
  <PresentationFormat>On-screen Show (4:3)</PresentationFormat>
  <Paragraphs>9</Paragraphs>
  <Slides>6</Slides>
  <Notes>0</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Office Theme</vt:lpstr>
      <vt:lpstr>Writing a Movie Review</vt:lpstr>
      <vt:lpstr>Slide 2</vt:lpstr>
      <vt:lpstr>Some of the best movie reviews are harsh!</vt:lpstr>
      <vt:lpstr>Ouch!</vt:lpstr>
      <vt:lpstr>   Name this movie, trashed in a Pauline Kael review:  This movie is "frenzied hokum," the dialogue was "painfully old-fashioned and mawkish," the dancing was "simpering, sickly romantic ballet," and the "machine-tooled” [lead actress] was so perfectly banal she destroys all thoughts of love.”</vt:lpstr>
      <vt:lpstr>Slide 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Movie Review</dc:title>
  <dc:creator>LINDA VILLAROSA</dc:creator>
  <cp:lastModifiedBy>LINDA VILLAROSA</cp:lastModifiedBy>
  <cp:revision>2</cp:revision>
  <dcterms:created xsi:type="dcterms:W3CDTF">2014-11-18T13:52:28Z</dcterms:created>
  <dcterms:modified xsi:type="dcterms:W3CDTF">2014-11-18T14:27:23Z</dcterms:modified>
</cp:coreProperties>
</file>