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70" r:id="rId12"/>
    <p:sldId id="271" r:id="rId13"/>
    <p:sldId id="265" r:id="rId14"/>
    <p:sldId id="267" r:id="rId15"/>
  </p:sldIdLst>
  <p:sldSz cx="12192000" cy="6858000"/>
  <p:notesSz cx="6858000" cy="9144000"/>
  <p:embeddedFontLst>
    <p:embeddedFont>
      <p:font typeface="Play" pitchFamily="82" charset="77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iJEoCgVm07vvZYjsIoaA7WfGzy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00"/>
    <p:restoredTop sz="94626"/>
  </p:normalViewPr>
  <p:slideViewPr>
    <p:cSldViewPr snapToGrid="0">
      <p:cViewPr varScale="1">
        <p:scale>
          <a:sx n="75" d="100"/>
          <a:sy n="75" d="100"/>
        </p:scale>
        <p:origin x="168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d6728a374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d6728a374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d6728a374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d6728a374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Using Rule of Thirds in Design | Noun Project"/>
          <p:cNvPicPr preferRelativeResize="0"/>
          <p:nvPr/>
        </p:nvPicPr>
        <p:blipFill rotWithShape="1">
          <a:blip r:embed="rId3">
            <a:alphaModFix/>
          </a:blip>
          <a:srcRect t="749" b="149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lt1">
              <a:alpha val="9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Play"/>
              <a:buNone/>
            </a:pPr>
            <a:r>
              <a:rPr lang="en-US" sz="3600" dirty="0">
                <a:solidFill>
                  <a:srgbClr val="262626"/>
                </a:solidFill>
                <a:latin typeface="+mn-lt"/>
              </a:rPr>
              <a:t>Know the rule of thirds when taking photographs</a:t>
            </a:r>
            <a:endParaRPr dirty="0">
              <a:latin typeface="+mn-lt"/>
            </a:endParaRPr>
          </a:p>
        </p:txBody>
      </p:sp>
      <p:cxnSp>
        <p:nvCxnSpPr>
          <p:cNvPr id="87" name="Google Shape;87;p1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8" name="Google Shape;88;p1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 descr="The Rule of Thirds in Photography: A Simple and Effective Composition"/>
          <p:cNvPicPr preferRelativeResize="0"/>
          <p:nvPr/>
        </p:nvPicPr>
        <p:blipFill rotWithShape="1">
          <a:blip r:embed="rId3">
            <a:alphaModFix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/>
          <p:nvPr/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lt1">
              <a:alpha val="9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</a:pPr>
            <a:r>
              <a:rPr lang="en-US" sz="2000" b="0" i="0" u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The rule of thirds is </a:t>
            </a:r>
            <a:r>
              <a:rPr lang="en-US" sz="2000" b="1" i="0" u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 photo composition guideline that places your subject in the left or right third of an image (not in the middle)</a:t>
            </a:r>
            <a:r>
              <a:rPr lang="en-US" sz="2000" b="0" i="0" u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, leaving the other two thirds more open. </a:t>
            </a:r>
            <a:endParaRPr sz="2000">
              <a:solidFill>
                <a:srgbClr val="262626"/>
              </a:solidFill>
            </a:endParaRPr>
          </a:p>
        </p:txBody>
      </p:sp>
      <p:cxnSp>
        <p:nvCxnSpPr>
          <p:cNvPr id="96" name="Google Shape;96;p2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7" name="Google Shape;97;p2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3" descr="Rule of Thirds: Definition and Examples in Film | Backst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/>
          <p:nvPr/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lt1">
              <a:alpha val="9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Play"/>
              <a:buNone/>
            </a:pPr>
            <a:r>
              <a:rPr lang="en-US" sz="3600" dirty="0">
                <a:solidFill>
                  <a:srgbClr val="262626"/>
                </a:solidFill>
                <a:latin typeface="+mj-lt"/>
              </a:rPr>
              <a:t>Cinematographers follow the rule of thirds</a:t>
            </a:r>
            <a:endParaRPr dirty="0">
              <a:latin typeface="+mj-lt"/>
            </a:endParaRPr>
          </a:p>
        </p:txBody>
      </p:sp>
      <p:cxnSp>
        <p:nvCxnSpPr>
          <p:cNvPr id="105" name="Google Shape;105;p3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6" name="Google Shape;106;p3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child&#10;&#10;AI-generated content may be incorrect.">
            <a:extLst>
              <a:ext uri="{FF2B5EF4-FFF2-40B4-BE49-F238E27FC236}">
                <a16:creationId xmlns:a16="http://schemas.microsoft.com/office/drawing/2014/main" id="{485EECAA-D5DD-7B72-7970-6DB79E928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407" y="1144155"/>
            <a:ext cx="9746273" cy="38316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C83182-2F4A-18D2-466D-C3C18F8EB2D5}"/>
              </a:ext>
            </a:extLst>
          </p:cNvPr>
          <p:cNvSpPr txBox="1"/>
          <p:nvPr/>
        </p:nvSpPr>
        <p:spPr>
          <a:xfrm>
            <a:off x="1409407" y="5082638"/>
            <a:ext cx="10208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Very minor difference of super cute little girl – but one on the right is more energetic</a:t>
            </a:r>
          </a:p>
        </p:txBody>
      </p:sp>
    </p:spTree>
    <p:extLst>
      <p:ext uri="{BB962C8B-B14F-4D97-AF65-F5344CB8AC3E}">
        <p14:creationId xmlns:p14="http://schemas.microsoft.com/office/powerpoint/2010/main" val="959409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4" descr="shan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675" y="956140"/>
            <a:ext cx="6589537" cy="494215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/>
          <p:cNvSpPr txBox="1">
            <a:spLocks noGrp="1"/>
          </p:cNvSpPr>
          <p:nvPr>
            <p:ph type="title"/>
          </p:nvPr>
        </p:nvSpPr>
        <p:spPr>
          <a:xfrm>
            <a:off x="7683334" y="1056640"/>
            <a:ext cx="3863491" cy="312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lay"/>
              <a:buNone/>
            </a:pPr>
            <a:r>
              <a:rPr lang="en-US" sz="2900" dirty="0">
                <a:solidFill>
                  <a:schemeClr val="dk1"/>
                </a:solidFill>
                <a:latin typeface="+mn-lt"/>
                <a:ea typeface="Play"/>
                <a:cs typeface="Play"/>
                <a:sym typeface="Play"/>
              </a:rPr>
              <a:t>This is a pic I took of my former student. See how she’s plopped in the middle of the frame? (wrong) 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5" descr="shan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675" y="956140"/>
            <a:ext cx="6589537" cy="494215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5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7718961" y="1056640"/>
            <a:ext cx="3531196" cy="312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"/>
              <a:buNone/>
            </a:pPr>
            <a:r>
              <a:rPr lang="en-US" sz="2300" dirty="0">
                <a:solidFill>
                  <a:schemeClr val="dk1"/>
                </a:solidFill>
                <a:latin typeface="+mn-lt"/>
                <a:ea typeface="Play"/>
                <a:cs typeface="Play"/>
                <a:sym typeface="Play"/>
              </a:rPr>
              <a:t>This is my re-take. I followed the rule of thirds. See how much better this photo is. It offers more “perspective.” 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048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6"/>
          <p:cNvSpPr txBox="1">
            <a:spLocks noGrp="1"/>
          </p:cNvSpPr>
          <p:nvPr>
            <p:ph type="title"/>
          </p:nvPr>
        </p:nvSpPr>
        <p:spPr>
          <a:xfrm>
            <a:off x="9093495" y="618681"/>
            <a:ext cx="2912457" cy="4794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Play"/>
              <a:buNone/>
            </a:pPr>
            <a:r>
              <a:rPr lang="en-US" sz="3600" dirty="0">
                <a:solidFill>
                  <a:srgbClr val="FFFFFF"/>
                </a:solidFill>
                <a:latin typeface="+mj-lt"/>
                <a:sym typeface="Play"/>
              </a:rPr>
              <a:t>Same here – plopped in middle of frame</a:t>
            </a:r>
            <a:endParaRPr dirty="0">
              <a:latin typeface="+mj-lt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C8CACA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t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6" descr="rich.JPG"/>
          <p:cNvPicPr preferRelativeResize="0"/>
          <p:nvPr/>
        </p:nvPicPr>
        <p:blipFill rotWithShape="1">
          <a:blip r:embed="rId3">
            <a:alphaModFix/>
          </a:blip>
          <a:srcRect t="12953" r="-2" b="36702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507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Play"/>
              <a:buNone/>
            </a:pPr>
            <a:r>
              <a:rPr lang="en-US" sz="3600" dirty="0">
                <a:solidFill>
                  <a:srgbClr val="FFFFFF"/>
                </a:solidFill>
                <a:latin typeface="+mj-lt"/>
              </a:rPr>
              <a:t>Better shot, right?</a:t>
            </a:r>
            <a:endParaRPr dirty="0">
              <a:latin typeface="+mj-lt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C8CACA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t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7" descr="rich2.JPG"/>
          <p:cNvPicPr preferRelativeResize="0"/>
          <p:nvPr/>
        </p:nvPicPr>
        <p:blipFill rotWithShape="1">
          <a:blip r:embed="rId3">
            <a:alphaModFix/>
          </a:blip>
          <a:srcRect b="10499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756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8"/>
          <p:cNvSpPr>
            <a:spLocks noGrp="1"/>
          </p:cNvSpPr>
          <p:nvPr>
            <p:ph type="title"/>
          </p:nvPr>
        </p:nvSpPr>
        <p:spPr>
          <a:xfrm>
            <a:off x="368135" y="2074363"/>
            <a:ext cx="3384468" cy="2709275"/>
          </a:xfrm>
          <a:prstGeom prst="ellipse">
            <a:avLst/>
          </a:prstGeom>
          <a:solidFill>
            <a:srgbClr val="262626"/>
          </a:solidFill>
          <a:ln w="174625" cap="flat" cmpd="thinThick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lay"/>
              <a:buNone/>
            </a:pPr>
            <a:r>
              <a:rPr lang="en-US" sz="1800" dirty="0">
                <a:solidFill>
                  <a:srgbClr val="FFFFFF"/>
                </a:solidFill>
                <a:latin typeface="+mn-lt"/>
              </a:rPr>
              <a:t>The rule of thirds allows you to add context to your subjects (show, don’t only tell) – look at this bike collector</a:t>
            </a:r>
            <a:endParaRPr dirty="0">
              <a:latin typeface="+mn-lt"/>
            </a:endParaRPr>
          </a:p>
        </p:txBody>
      </p:sp>
      <p:pic>
        <p:nvPicPr>
          <p:cNvPr id="148" name="Google Shape;148;p8" descr="Collector Bicycles 2024 | ozogama.l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8600" y="1127082"/>
            <a:ext cx="7188199" cy="4600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Jewelry magnate aims to be Ferrari 'ambassador'">
            <a:extLst>
              <a:ext uri="{FF2B5EF4-FFF2-40B4-BE49-F238E27FC236}">
                <a16:creationId xmlns:a16="http://schemas.microsoft.com/office/drawing/2014/main" id="{23988B5D-5012-EFC8-0C0B-F608EFA78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762125"/>
            <a:ext cx="5291666" cy="333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avid Gooding">
            <a:extLst>
              <a:ext uri="{FF2B5EF4-FFF2-40B4-BE49-F238E27FC236}">
                <a16:creationId xmlns:a16="http://schemas.microsoft.com/office/drawing/2014/main" id="{FBA5A3EA-EF0B-D8C3-1582-2E9803211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6865" y="1940719"/>
            <a:ext cx="5291667" cy="297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76DC18-E798-382F-6CBF-B23AA26FF097}"/>
              </a:ext>
            </a:extLst>
          </p:cNvPr>
          <p:cNvSpPr txBox="1"/>
          <p:nvPr/>
        </p:nvSpPr>
        <p:spPr>
          <a:xfrm>
            <a:off x="2235200" y="694267"/>
            <a:ext cx="8449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Two different shots – both good perspectives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8140E-CF0E-C519-61F9-7D3CAFEC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0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 the photo help you tell your story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6F44AF6B-CAE6-8467-2758-4D96042D2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234" y="2389479"/>
            <a:ext cx="5828261" cy="389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9C6B801-BFB5-940C-F5B3-74800A9F6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82505" y="2389481"/>
            <a:ext cx="5828261" cy="389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093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8" name="Rectangle 4107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EB76E0-FD9A-E6D3-2445-817A36DD8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You don’t have to have eye contact – action’s good </a:t>
            </a:r>
          </a:p>
        </p:txBody>
      </p:sp>
      <p:sp>
        <p:nvSpPr>
          <p:cNvPr id="410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Milwaukee man headed to Little League World Series as coach of year">
            <a:extLst>
              <a:ext uri="{FF2B5EF4-FFF2-40B4-BE49-F238E27FC236}">
                <a16:creationId xmlns:a16="http://schemas.microsoft.com/office/drawing/2014/main" id="{5A0E146A-314B-B4CE-F627-7F3228580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286" y="2642616"/>
            <a:ext cx="5401923" cy="360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ero image">
            <a:extLst>
              <a:ext uri="{FF2B5EF4-FFF2-40B4-BE49-F238E27FC236}">
                <a16:creationId xmlns:a16="http://schemas.microsoft.com/office/drawing/2014/main" id="{D60D681B-7FE1-899B-DA11-DB9E5D2BA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2866453"/>
            <a:ext cx="5614416" cy="315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77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Expert Tips on How to Open Your Own Coffee Shop">
            <a:extLst>
              <a:ext uri="{FF2B5EF4-FFF2-40B4-BE49-F238E27FC236}">
                <a16:creationId xmlns:a16="http://schemas.microsoft.com/office/drawing/2014/main" id="{412E30CB-3B47-F0DD-E2BD-75BB15EB7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386" y="1693225"/>
            <a:ext cx="7586322" cy="433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4D507C-9C19-9E2E-79CA-C2C46517F1B5}"/>
              </a:ext>
            </a:extLst>
          </p:cNvPr>
          <p:cNvSpPr txBox="1"/>
          <p:nvPr/>
        </p:nvSpPr>
        <p:spPr>
          <a:xfrm>
            <a:off x="2404533" y="508000"/>
            <a:ext cx="5240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It’s also okay to be on the nose </a:t>
            </a:r>
          </a:p>
        </p:txBody>
      </p:sp>
      <p:pic>
        <p:nvPicPr>
          <p:cNvPr id="1028" name="Picture 4" descr="Real Estate Professionals">
            <a:extLst>
              <a:ext uri="{FF2B5EF4-FFF2-40B4-BE49-F238E27FC236}">
                <a16:creationId xmlns:a16="http://schemas.microsoft.com/office/drawing/2014/main" id="{EB970B5C-141A-9158-FB39-2D38270EB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92" y="2014958"/>
            <a:ext cx="5240537" cy="348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0733F-3DCF-27B2-7E9D-51FA1535F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Be sure to take HORIZONTAL not Vertical photo </a:t>
            </a:r>
          </a:p>
        </p:txBody>
      </p:sp>
      <p:pic>
        <p:nvPicPr>
          <p:cNvPr id="1026" name="Picture 2" descr="Make Space Artist Environmental Portraits - Michael Wharley Portrait &amp;  Advertising Photographer">
            <a:extLst>
              <a:ext uri="{FF2B5EF4-FFF2-40B4-BE49-F238E27FC236}">
                <a16:creationId xmlns:a16="http://schemas.microsoft.com/office/drawing/2014/main" id="{6673156D-ED6A-74F6-D901-CBF4682C7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77" y="1719993"/>
            <a:ext cx="7843992" cy="487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2DCB06-570A-4FAC-6B8E-9ECA8EC9B676}"/>
              </a:ext>
            </a:extLst>
          </p:cNvPr>
          <p:cNvSpPr txBox="1"/>
          <p:nvPr/>
        </p:nvSpPr>
        <p:spPr>
          <a:xfrm>
            <a:off x="9398872" y="6436858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this </a:t>
            </a:r>
          </a:p>
        </p:txBody>
      </p:sp>
      <p:pic>
        <p:nvPicPr>
          <p:cNvPr id="7" name="Picture 6" descr="A person wearing a green apron&#10;&#10;AI-generated content may be incorrect.">
            <a:extLst>
              <a:ext uri="{FF2B5EF4-FFF2-40B4-BE49-F238E27FC236}">
                <a16:creationId xmlns:a16="http://schemas.microsoft.com/office/drawing/2014/main" id="{44A3323A-2D4F-E8E0-2ED8-4136540A0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470" y="1927224"/>
            <a:ext cx="28067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05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199</Words>
  <Application>Microsoft Macintosh PowerPoint</Application>
  <PresentationFormat>Widescreen</PresentationFormat>
  <Paragraphs>15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Play</vt:lpstr>
      <vt:lpstr>Arial</vt:lpstr>
      <vt:lpstr>Office Theme</vt:lpstr>
      <vt:lpstr>Know the rule of thirds when taking photographs</vt:lpstr>
      <vt:lpstr>The rule of thirds is a photo composition guideline that places your subject in the left or right third of an image (not in the middle), leaving the other two thirds more open. </vt:lpstr>
      <vt:lpstr>Cinematographers follow the rule of thirds</vt:lpstr>
      <vt:lpstr>PowerPoint Presentation</vt:lpstr>
      <vt:lpstr>This is a pic I took of my former student. See how she’s plopped in the middle of the frame? (wrong) </vt:lpstr>
      <vt:lpstr>This is my re-take. I followed the rule of thirds. See how much better this photo is. It offers more “perspective.” </vt:lpstr>
      <vt:lpstr>Same here – plopped in middle of frame</vt:lpstr>
      <vt:lpstr>Better shot, right?</vt:lpstr>
      <vt:lpstr>The rule of thirds allows you to add context to your subjects (show, don’t only tell) – look at this bike collector</vt:lpstr>
      <vt:lpstr>PowerPoint Presentation</vt:lpstr>
      <vt:lpstr>Let the photo help you tell your story </vt:lpstr>
      <vt:lpstr>You don’t have to have eye contact – action’s good </vt:lpstr>
      <vt:lpstr>PowerPoint Presentation</vt:lpstr>
      <vt:lpstr>Be sure to take HORIZONTAL not Vertical photo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Linda Villarosa</dc:creator>
  <cp:lastModifiedBy>Linda Villarosa</cp:lastModifiedBy>
  <cp:revision>2</cp:revision>
  <dcterms:created xsi:type="dcterms:W3CDTF">2024-11-21T15:39:18Z</dcterms:created>
  <dcterms:modified xsi:type="dcterms:W3CDTF">2026-03-02T23:46:04Z</dcterms:modified>
</cp:coreProperties>
</file>