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sldIdLst>
    <p:sldId id="262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6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>
      <p:cViewPr varScale="1">
        <p:scale>
          <a:sx n="107" d="100"/>
          <a:sy n="107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78500C-DABE-6FCF-3E9F-7EDF34A11D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49FD6F-7869-50AA-D25D-C640CDE1EB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764A9-6DC3-150D-5EAD-B9A6A3061A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714F5F-7222-5840-830A-98525ABE96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65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C0D650-DFD3-EA77-2BB0-BC8091515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D97001-E674-307B-6E27-E20B4E30E2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C94481-568C-3AF8-7E07-11F2EED1F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49DD2-D3A2-2F41-B25F-DFB18BEE4A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745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EC1671-082A-74BA-F98C-DBD339AB0A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A71803-D511-A41F-77AA-AD9273DA61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929B3E-43FD-6689-C03D-9C94F165AB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62483-B6D6-7E4D-AE33-7061F32FED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9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096E5-480B-4A0E-F461-32214DA07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F39F1B-47C7-CF41-EF9E-A91EC8EB2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D9F718-E8B4-58C2-E1DE-344F2B25BA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C8F87-E093-7743-BBB9-0616EC2C2E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701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E500A6-CFAD-79D3-CDBA-F6F7A96F0D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392BC5A-E17D-1D18-5F55-556FDE868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6239EB7-AB68-97A6-54FD-AB5452776F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7AB04-6579-D64D-891E-B2FDD9A145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39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E51C7F-A385-B9E5-F184-87F787F578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17DC4C6-6339-7D80-FE35-C5E15B51B8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66D08D-7DF5-F9C2-2A31-6B558593B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1C821B-CC20-CD4C-9A8C-ECFD77F1D2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40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12952A6-C873-C2CB-507F-DE008E844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D44D3E-69D9-4B3B-4D18-3905D742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161EC04-E289-8980-B56E-1A2D953C9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25794-FF02-1F45-8518-363DE5AC6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436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550273-1085-2129-4123-911C0140A6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FEBCE0-3B9A-9C81-E045-9C95C6EA68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6C5D6A-CFDD-06DC-6346-D759E9D11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9BE158-A5BB-1348-A296-CCA36AE6B1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55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947DE-FC83-AAC8-5085-E71C2D7CEB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A7B96A-5ECD-6514-C303-E6B10C0BE7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014EC2-76E9-26E3-8BAE-7B1D39F06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7663EE-552B-7C48-B07E-DC1355ADE7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7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43C918-69B6-262F-30C8-F8E2B4994D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DABAED-CC02-E8B0-330A-D9E172ED9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1AC21A-09DF-F8EC-3330-7403997FD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43917-2140-194F-91C4-930F9581B1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51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2788FE-C873-DD6C-0682-2A0C206CBE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F0D765-59E1-41DF-4C41-FFF65E850A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D6B3B7-2F94-A71E-AE6A-E82BD79479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93745-69BE-424F-935C-D7B5B9D7DB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4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E62564D-49C8-C750-F116-FF434B4AA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4A8D57A-3E1D-B866-2155-36F40D890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F4F10B0-E850-19F3-D623-30A017AAAF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F2C960F-00EF-C9DE-B16B-7C1173664C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191B8DA-EE56-D67E-F67C-DAE51CC5B2F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D23BE4-77DD-E347-AC8C-0D9B75DF4B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9B2072F-3813-4642-E62D-5A7D2AA20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2954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How to conduct an interview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3317" name="Picture 5" descr="The 'audio selfie' — a different kind of interview evolves at StoryCorps |  TED Blog">
            <a:extLst>
              <a:ext uri="{FF2B5EF4-FFF2-40B4-BE49-F238E27FC236}">
                <a16:creationId xmlns:a16="http://schemas.microsoft.com/office/drawing/2014/main" id="{0D85940A-0D32-FBC0-2706-189A0F9E9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6705600" cy="375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AD30196-0F16-2AF8-7347-110C332BA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Prepare thoroughly before the interview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3F09113-7F5C-FCAF-35EC-0025130B7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more you know, the easier the interview will be.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If you know some of the basic facts--age (birthdate), home country, title--you can skip to the good stuff.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The more you know, the easier it’ll be to figure out if someone’s lying to you!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5EA5DE7-D9A7-3CD3-59C8-D0DFBEF11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Come up with some questions beforehand.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9C10B55-57B2-1816-9846-721FA9C29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657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But don’t read them. You’ll sound like an amateur.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Go with the flow, your curiosity and your gut.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A0F9961-A2F5-C930-E270-FEAABFC1D9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>
                <a:ea typeface="ＭＳ Ｐゴシック" panose="020B0600070205080204" pitchFamily="34" charset="-128"/>
              </a:rPr>
              <a:t>Be fearless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6762E18-9530-0EC1-E534-805414742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Most people want to talk.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Don’t be afraid to ask something that you really want to know about. The person can refuse to answer.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Save the tough questions for the end…in case your subject hangs up or walks out!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F04B645-1DD2-F598-ACD8-B9B06206E7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sz="6000" b="1">
                <a:ea typeface="ＭＳ Ｐゴシック" panose="020B0600070205080204" pitchFamily="34" charset="-128"/>
              </a:rPr>
            </a:br>
            <a:r>
              <a:rPr lang="en-US" altLang="en-US" sz="5400" b="1">
                <a:ea typeface="ＭＳ Ｐゴシック" panose="020B0600070205080204" pitchFamily="34" charset="-128"/>
              </a:rPr>
              <a:t>Sometimes the best question is the follow-up: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09D04B1-03B5-245D-74BE-A53BF1524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895600"/>
            <a:ext cx="7772400" cy="25146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Why?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Tell me more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Can you explain?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0C3AFEE-A922-72F0-C2C6-6E3CE2E0955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r>
              <a:rPr lang="en-US" altLang="en-US" sz="4800" b="1">
                <a:ea typeface="ＭＳ Ｐゴシック" panose="020B0600070205080204" pitchFamily="34" charset="-128"/>
              </a:rPr>
              <a:t>Focus on one issue at a time.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06DE3E6-31FD-5795-AC8F-05DB949C5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Vague, complicated questions, produce vague, complicated answers. 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So stay away from: “I’d like to start with a three-part question…Part 1….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69D094B-A562-2245-B111-43DFB7B84C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Keep the questions short.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74EAC4F-396F-61D1-2488-18FEA65006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2438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Don’t talk too much. Listen instead.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Keep the focus on the subject.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Listen actively and attentively.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22E8C92-2F72-6432-C316-24B039B46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But not too short!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4704354-DB7D-FB13-40C9-4D7D9C94E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If you ask a “yes or no” question, you’ll get a “yes or no” answer.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So instead of: “did you see what happened?” Try: “Describe what happened.”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Not: “did you have a happy childhood?” Try: “tell me about your childhood.”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05D4C4D-D5C0-36C7-0EB2-CC1E1B28C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7772400" cy="37338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Listen carefully and write down (or record) quotes accurately.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5709936-C3D2-1F46-4744-BADF36C7A77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524000"/>
          </a:xfrm>
        </p:spPr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An interview isn’t just about asking questions.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1E25E32-D261-0BF5-461B-D169BFE2E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Observe the person, the environment, the scene.</a:t>
            </a:r>
            <a:r>
              <a:rPr lang="en-US" altLang="en-US"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B4E17-5FE7-F760-1759-8701AFA3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okay to talk about yourself – but not too much!</a:t>
            </a:r>
          </a:p>
        </p:txBody>
      </p:sp>
      <p:pic>
        <p:nvPicPr>
          <p:cNvPr id="5" name="Picture 4" descr="A child sitting on the ground&#10;&#10;AI-generated content may be incorrect.">
            <a:extLst>
              <a:ext uri="{FF2B5EF4-FFF2-40B4-BE49-F238E27FC236}">
                <a16:creationId xmlns:a16="http://schemas.microsoft.com/office/drawing/2014/main" id="{6CB497EE-9AA8-AD79-8156-047FD81D3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0" y="1981200"/>
            <a:ext cx="4686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2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8B3E7A6-2A7A-3CAF-0802-0D44A8CFAD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7772400" cy="13716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Stay focused.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9CB243E-D833-8748-85E1-ECE61DAB00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6400800" cy="4038600"/>
          </a:xfrm>
        </p:spPr>
        <p:txBody>
          <a:bodyPr/>
          <a:lstStyle/>
          <a:p>
            <a:pPr algn="l"/>
            <a:r>
              <a:rPr lang="en-US" altLang="en-US">
                <a:ea typeface="ＭＳ Ｐゴシック" panose="020B0600070205080204" pitchFamily="34" charset="-128"/>
              </a:rPr>
              <a:t>1. The best profiles have a theme or “spin.” </a:t>
            </a:r>
          </a:p>
          <a:p>
            <a:pPr algn="l"/>
            <a:r>
              <a:rPr lang="en-US" altLang="en-US">
                <a:ea typeface="ＭＳ Ｐゴシック" panose="020B0600070205080204" pitchFamily="34" charset="-128"/>
              </a:rPr>
              <a:t>2. Make sure your questions are in line with however you’ve decided to frame your piece. Think about what the reader wants to know.  </a:t>
            </a:r>
          </a:p>
          <a:p>
            <a:pPr algn="l"/>
            <a:r>
              <a:rPr lang="en-US" altLang="en-US">
                <a:ea typeface="ＭＳ Ｐゴシック" panose="020B0600070205080204" pitchFamily="34" charset="-128"/>
              </a:rPr>
              <a:t>3. Get lots of details by asking detailed questions.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AD043CE-5096-828A-2D6D-C3613DE576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382000" cy="9144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At the end, ask the subject: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DDD9236-3601-4B69-064E-30B2BFF99C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29718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Did I miss anything?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Would you like to add anything else?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Is there any question I should’ve asked but didn’t?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411</Words>
  <Application>Microsoft Macintosh PowerPoint</Application>
  <PresentationFormat>On-screen Show (4:3)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Times New Roman</vt:lpstr>
      <vt:lpstr>ＭＳ Ｐゴシック</vt:lpstr>
      <vt:lpstr>Arial</vt:lpstr>
      <vt:lpstr>Calibri</vt:lpstr>
      <vt:lpstr>Office Theme</vt:lpstr>
      <vt:lpstr>How to conduct an interview</vt:lpstr>
      <vt:lpstr>Prepare thoroughly before the interview</vt:lpstr>
      <vt:lpstr>Come up with some questions beforehand.</vt:lpstr>
      <vt:lpstr>Be fearless</vt:lpstr>
      <vt:lpstr> Sometimes the best question is the follow-up:</vt:lpstr>
      <vt:lpstr>Focus on one issue at a time.</vt:lpstr>
      <vt:lpstr>Keep the questions short.</vt:lpstr>
      <vt:lpstr>But not too short!</vt:lpstr>
      <vt:lpstr>Listen carefully and write down (or record) quotes accurately.</vt:lpstr>
      <vt:lpstr>An interview isn’t just about asking questions.</vt:lpstr>
      <vt:lpstr>It’s okay to talk about yourself – but not too much!</vt:lpstr>
      <vt:lpstr>Stay focused.</vt:lpstr>
      <vt:lpstr>At the end, ask the subject: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It was the politician who took the time to acknowledge the fact that it was Labor Day.  The politician took the time to acknowledge Labor Day.  The politician acknowledged Labor Day. </dc:title>
  <dc:creator>linda v</dc:creator>
  <cp:lastModifiedBy>Linda Villarosa</cp:lastModifiedBy>
  <cp:revision>22</cp:revision>
  <dcterms:created xsi:type="dcterms:W3CDTF">2015-04-13T16:09:33Z</dcterms:created>
  <dcterms:modified xsi:type="dcterms:W3CDTF">2026-03-03T00:05:27Z</dcterms:modified>
</cp:coreProperties>
</file>