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1" r:id="rId2"/>
    <p:sldId id="301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4"/>
    <p:restoredTop sz="91473"/>
  </p:normalViewPr>
  <p:slideViewPr>
    <p:cSldViewPr>
      <p:cViewPr varScale="1">
        <p:scale>
          <a:sx n="87" d="100"/>
          <a:sy n="87" d="100"/>
        </p:scale>
        <p:origin x="234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762FA1-6855-FAF3-5797-390424C539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0B1FAD-4893-74E5-3432-96D8E43FB4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470CF0-F7E3-CAC1-4C57-B4D51D8A2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F72EF0-F9EE-5444-85D7-A81BDB2FBA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51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B9DFE2-7287-7EE8-94CA-E6612C4B8B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C4471E-F6E2-2562-BB11-2573DC13A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80FDAD-476B-D0B9-691C-19F21D4A4F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1794-70F1-0843-A8BD-192EB06B80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28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823992-5948-CA10-5768-EE2585FDF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6AE0A-812E-7EDA-15CE-B38D30A1A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12029E-0EC8-AA87-35A2-387F1EC1F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BC3771-E0F3-4343-BEF0-3597C359B7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70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D1FE99-82AA-93CA-54A8-D799E85E17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7B3FCB-D923-864F-C185-CF335EF4B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53E3A0-EAE2-406D-94A3-6027DD822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D01EF-9F10-5748-8A46-CE92687BA4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51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009EA7A-328B-0957-789B-73E83FC67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F0D12A-35C8-0C92-8C3F-F5216C977A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ACFEEBD-C42B-903D-158D-D90B2942F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73EB17-1A5A-874F-BFA2-31032947BA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91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8CF7D35-15B1-33B7-514D-3650A3AAA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FA8E00-D079-7295-EC7E-7C896939D0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C1EBB5D-364B-A4E4-EEC9-2E75521D2A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CFB06-3512-7842-B7A6-2E88CABB9F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02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D6B5C3-2987-D794-60A5-7EBE8F303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E5DB2B-0F2D-37A5-ABE2-99E7A91FA4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FB375AA-5344-6852-689E-E3983F033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8A1E3-84CD-0C47-A4AE-993BFF0FE8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40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F53B2-2AF5-9146-5A59-6EF189C3E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66878-0410-BABA-CA9E-923AB0F12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A9205F-1799-0CA5-7DE2-0139F390EB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C8B29-1C90-2A44-A624-9A4358A1FD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44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0A2442-D780-2267-0998-228A54B615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37B89-2FD8-D34C-2954-FE70D12A5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494013-A57B-AACC-024C-0C16CA4BDF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38AA5-F6EA-3A41-BE2C-D79E3CC48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59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48AE-76C9-B53E-660B-8AF2567E4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08CF42-B225-EE93-A2E5-3E9DC80298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75594D-F9EE-AB72-7FB9-4EDB8F9B97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3D6C8-870B-1B44-B165-5ABD6301FA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68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0F9669-6A2A-0209-ADD3-C5F7AF6F33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300064-10AF-96A2-313B-49E4EAE277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37A795-EBEA-BC6B-18B5-9AF42DB41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63AEF-BA1D-294C-A8EF-B21CE6DBF7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69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DD15AFA-A448-98C3-8932-3DB05ED44A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793675D-972B-BD2E-2E79-C0649CCC7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9089AF8-3974-0749-6C89-0F15CCF8E9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AC80E6-EDBA-884F-49FA-177BCFC2F3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76C374-772D-BB36-ADFA-C5EB17D043E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AF5194-09E0-7F43-8E0C-DA60F5888E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4293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17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3125451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87A30AB-FF3F-E145-30EC-9F06B9E66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5125" y="591344"/>
            <a:ext cx="2400300" cy="5585619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The parts of a feature story</a:t>
            </a:r>
          </a:p>
        </p:txBody>
      </p:sp>
      <p:sp>
        <p:nvSpPr>
          <p:cNvPr id="17420" name="Arc 174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7722CBC-028A-4981-BDDF-14BDC060F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Headline &amp; </a:t>
            </a:r>
            <a:r>
              <a:rPr lang="en-US" altLang="en-US" dirty="0" err="1">
                <a:ea typeface="ＭＳ Ｐゴシック" panose="020B0600070205080204" pitchFamily="34" charset="-128"/>
              </a:rPr>
              <a:t>subhed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Lede</a:t>
            </a:r>
          </a:p>
          <a:p>
            <a:r>
              <a:rPr lang="en-US" altLang="en-US" dirty="0">
                <a:highlight>
                  <a:srgbClr val="FFFF00"/>
                </a:highlight>
                <a:ea typeface="ＭＳ Ｐゴシック" panose="020B0600070205080204" pitchFamily="34" charset="-128"/>
              </a:rPr>
              <a:t>Nut graph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Body, which includes elaboration, reaction quotes that support the sides of the story--if there are sides.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Ending, conclusion, kicker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00BE-C7EB-3989-97B5-E980BBDB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Grammar rules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0F0C0-093C-7A4B-DA55-DEC880B9D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Avoid passive voice. Something was done by </a:t>
            </a:r>
            <a:r>
              <a:rPr lang="en-US" dirty="0">
                <a:solidFill>
                  <a:srgbClr val="FF0000"/>
                </a:solidFill>
              </a:rPr>
              <a:t>(zombies)</a:t>
            </a:r>
          </a:p>
          <a:p>
            <a:r>
              <a:rPr lang="en-US" dirty="0"/>
              <a:t>Rework all forms of the “to be” verb (is/are/were) to the best of your ability. </a:t>
            </a:r>
          </a:p>
          <a:p>
            <a:r>
              <a:rPr lang="en-US" dirty="0"/>
              <a:t>Really try not to use there is/there are/. </a:t>
            </a:r>
            <a:r>
              <a:rPr lang="en-US" dirty="0">
                <a:solidFill>
                  <a:srgbClr val="FF0000"/>
                </a:solidFill>
              </a:rPr>
              <a:t>What a waste! </a:t>
            </a:r>
          </a:p>
          <a:p>
            <a:r>
              <a:rPr lang="en-US" dirty="0"/>
              <a:t>Don’t repeat words in the same paragraph. </a:t>
            </a:r>
            <a:r>
              <a:rPr lang="en-US" dirty="0">
                <a:solidFill>
                  <a:srgbClr val="FF0000"/>
                </a:solidFill>
              </a:rPr>
              <a:t>Boring! </a:t>
            </a:r>
          </a:p>
        </p:txBody>
      </p:sp>
    </p:spTree>
    <p:extLst>
      <p:ext uri="{BB962C8B-B14F-4D97-AF65-F5344CB8AC3E}">
        <p14:creationId xmlns:p14="http://schemas.microsoft.com/office/powerpoint/2010/main" val="3216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7248</TotalTime>
  <Words>100</Words>
  <Application>Microsoft Macintosh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ＭＳ Ｐゴシック</vt:lpstr>
      <vt:lpstr>Times New Roman</vt:lpstr>
      <vt:lpstr>Office Theme</vt:lpstr>
      <vt:lpstr>The parts of a feature story</vt:lpstr>
      <vt:lpstr>Grammar rules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News Story Deconstructed</dc:title>
  <dc:creator>linda v</dc:creator>
  <cp:lastModifiedBy>Linda Villarosa</cp:lastModifiedBy>
  <cp:revision>38</cp:revision>
  <dcterms:created xsi:type="dcterms:W3CDTF">2019-04-03T15:53:11Z</dcterms:created>
  <dcterms:modified xsi:type="dcterms:W3CDTF">2025-04-29T19:08:47Z</dcterms:modified>
</cp:coreProperties>
</file>