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90" r:id="rId2"/>
    <p:sldId id="278" r:id="rId3"/>
    <p:sldId id="292" r:id="rId4"/>
    <p:sldId id="279" r:id="rId5"/>
    <p:sldId id="284" r:id="rId6"/>
    <p:sldId id="291" r:id="rId7"/>
    <p:sldId id="283" r:id="rId8"/>
    <p:sldId id="286" r:id="rId9"/>
    <p:sldId id="289" r:id="rId10"/>
    <p:sldId id="287" r:id="rId11"/>
    <p:sldId id="293" r:id="rId12"/>
    <p:sldId id="261" r:id="rId13"/>
    <p:sldId id="25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5"/>
  </p:normalViewPr>
  <p:slideViewPr>
    <p:cSldViewPr>
      <p:cViewPr varScale="1">
        <p:scale>
          <a:sx n="93" d="100"/>
          <a:sy n="93" d="100"/>
        </p:scale>
        <p:origin x="1000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0D23D1-0C18-67DB-0896-41307FDEFC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68DAA2-C93E-1072-8F6B-50D542A156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90976C-2EF8-58CF-3505-2C9BFD2CD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9305D-ECFE-8F46-B25A-5412D2B34D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30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D0A5DF-7AB7-ECED-94DA-8EFAD7CA2E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E245D2-8673-ADCA-35D7-BCAA0095A7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14D32A-3594-EFAE-5BC0-65BCD982B9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AC1E3-4ADF-DE4E-B1A8-357E8A8AC9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190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148807-9CCD-01FA-ECDC-DD6FF2CB0C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31AAA-7D9A-5C27-D9D1-DFF9A596B8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3A3BAC-551A-BC8B-BEB1-0D82D4A094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B506D-5C15-534A-859E-AF52B041BD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16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026D79-2F17-2C24-6846-8B283F4A5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A68B88-A297-C3E5-10F3-E2D48CBD0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ACC7B6-2884-97F7-C3B3-558E2184DE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558A0-22B9-BB4E-AB0F-E94038134F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05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061868-FE5E-96ED-A1DA-942F64E486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36B84F9-F229-4852-EC16-1538468A4B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9379044-19B8-0006-73D4-6B94469795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17DBD-D21F-CE41-982E-6066522787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820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A04FA9-30AC-E6BA-0415-7121B0E489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BEDD76-9552-F427-59A1-5E4C176E5D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A4C1EA-4564-5C1E-1AA3-1B7A37CA21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58CF0-24F5-3F4D-8B41-3D340F83FF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5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CFFEC59-374B-767C-162A-004A00AEA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7D3EFD6-D59F-2009-170D-531935AF7D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411AAAE-E97A-8782-17ED-9EC5CBAEEA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6D12E-D5CB-6945-9E63-69FCD2D680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93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D796E-D907-F6F9-45FA-95CCD556E6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D4A7C3-8EB0-4F63-2C06-B1F053F745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4B1D93-4492-CBB0-8B22-2738CEFBA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693CC-CAD8-FB4C-BB67-F1059441DC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32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2DCE4D-7A27-072A-FF2D-05694F442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30F57B-4E0D-72DA-CE05-2AB869781F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42B25-4D0D-B568-39E2-70212E71C8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982DD-F39F-5A40-892C-9152617CEF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32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06A847-24C4-1E79-08F5-5963818C9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81BB82-D881-B601-1FB6-9CEE64729A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ED399C-CCF7-AA55-B1FE-5B2BD889A8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3066E-A14C-334F-A81B-CFBA543542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580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4205B2-FC51-B5DB-98BB-C2C219EE8E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569F69-DEEA-A11B-40CD-B6339B8741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B9CBD0-FB21-EC09-91F0-6B9ACF6FE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3E296-B371-044C-800F-7658FEF906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834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B9D517B-9A01-1587-1514-D9672BDE0B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1A2F66E-8DE8-7131-CD31-8C6123131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FFB81E9-1769-751C-EA05-7991A97499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4BF1DB4-E7C0-11A1-D045-0A4897283D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E373EE7-50B5-FEAC-6C89-5A803508D1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5D7743F-2F55-AA4F-A089-938D9FEE0D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/url?sa=i&amp;url=https%3A%2F%2Fpeople.com%2Fmovies%2Fmichelle-yeoh-journey-from-action-hero-to-oscar-nominee-exclusive%2F&amp;psig=AOvVaw1G3kaDBaJta73JOWKDR6GW&amp;ust=1678818472945000&amp;source=images&amp;cd=vfe&amp;ved=0CA4QjRxqFwoTCMCXlKfE2f0CFQAAAAAdAAAAABA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6CE9B47-D31C-CE88-BF00-85611F5EA084}"/>
              </a:ext>
            </a:extLst>
          </p:cNvPr>
          <p:cNvSpPr txBox="1"/>
          <p:nvPr/>
        </p:nvSpPr>
        <p:spPr>
          <a:xfrm>
            <a:off x="480060" y="5576887"/>
            <a:ext cx="818388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latin typeface="+mj-lt"/>
                <a:ea typeface="+mj-ea"/>
                <a:cs typeface="+mj-cs"/>
              </a:rPr>
              <a:t>Writing about people</a:t>
            </a:r>
          </a:p>
        </p:txBody>
      </p:sp>
      <p:pic>
        <p:nvPicPr>
          <p:cNvPr id="1026" name="Picture 2" descr="The stars of Vanity Fairs 2025 Hollywood Issue cover from left to right Glen Powell Zendaya Nicole Kidman Zoe Saldaña...">
            <a:extLst>
              <a:ext uri="{FF2B5EF4-FFF2-40B4-BE49-F238E27FC236}">
                <a16:creationId xmlns:a16="http://schemas.microsoft.com/office/drawing/2014/main" id="{B75B6071-CC12-B6F0-F385-FD0D7214F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8" b="-1"/>
          <a:stretch/>
        </p:blipFill>
        <p:spPr bwMode="auto">
          <a:xfrm>
            <a:off x="480060" y="640080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062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8" name="Rectangle 1332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3" name="Title 1">
            <a:extLst>
              <a:ext uri="{FF2B5EF4-FFF2-40B4-BE49-F238E27FC236}">
                <a16:creationId xmlns:a16="http://schemas.microsoft.com/office/drawing/2014/main" id="{3B4DCD1A-6D93-0092-A7FE-6FF02BA835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profile is: a feature story about a person  </a:t>
            </a:r>
          </a:p>
        </p:txBody>
      </p:sp>
      <p:sp>
        <p:nvSpPr>
          <p:cNvPr id="13330" name="Rectangle 1332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32" name="Rectangle 1333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90A5A81-D400-2C56-AF39-6436B060D3C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975435" y="-42725380"/>
            <a:ext cx="851484" cy="10042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Ｐゴシック" panose="020B0600070205080204" pitchFamily="34" charset="-128"/>
              </a:rPr>
              <a:t>  </a:t>
            </a:r>
            <a:r>
              <a:rPr kumimoji="0" lang="en-US" altLang="en-US" sz="160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Ｐゴシック" panose="020B0600070205080204" pitchFamily="34" charset="-128"/>
                <a:hlinkClick r:id="rId2"/>
              </a:rPr>
              <a:t>   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Ｐゴシック" panose="020B0600070205080204" pitchFamily="34" charset="-128"/>
                <a:hlinkClick r:id="rId2"/>
              </a:rPr>
              <a:t>1,500 × 2,000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pic>
        <p:nvPicPr>
          <p:cNvPr id="13318" name="Picture 6" descr="Michelle Yeoh on Her Journey from Action Hero to Oscar Nominee">
            <a:hlinkClick r:id="rId2"/>
            <a:extLst>
              <a:ext uri="{FF2B5EF4-FFF2-40B4-BE49-F238E27FC236}">
                <a16:creationId xmlns:a16="http://schemas.microsoft.com/office/drawing/2014/main" id="{BDB694BC-FB68-8406-D506-5D34263D5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16840200"/>
            <a:ext cx="10763250" cy="143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eter Baker on X: &quot;Reporter: &quot;Do you have any reaction to the new Time  magazine cover that has Elon Musk sitting behind your Resolute Desk?”  Trump: “No. Is Time magazine still in">
            <a:extLst>
              <a:ext uri="{FF2B5EF4-FFF2-40B4-BE49-F238E27FC236}">
                <a16:creationId xmlns:a16="http://schemas.microsoft.com/office/drawing/2014/main" id="{DB01C44A-C45A-B298-4D45-27238E604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746" y="376849"/>
            <a:ext cx="4578227" cy="610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18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&#10;&#10;Description automatically generated">
            <a:extLst>
              <a:ext uri="{FF2B5EF4-FFF2-40B4-BE49-F238E27FC236}">
                <a16:creationId xmlns:a16="http://schemas.microsoft.com/office/drawing/2014/main" id="{4F1534FB-64A4-3B51-AAE1-9807D6763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826" y="643466"/>
            <a:ext cx="581834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18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411A7ED7-7FFE-9A03-C9D9-A1706D4EA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best profiles….</a:t>
            </a:r>
          </a:p>
        </p:txBody>
      </p:sp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C2FA9F82-F914-3716-5529-471487D2B7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Have a news or newsy angle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Have nut graphs…though you might not notice them.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Are about </a:t>
            </a:r>
            <a:r>
              <a:rPr lang="en-US" altLang="en-US" u="sng">
                <a:solidFill>
                  <a:srgbClr val="FF0000"/>
                </a:solidFill>
                <a:ea typeface="ＭＳ Ｐゴシック" panose="020B0600070205080204" pitchFamily="34" charset="-128"/>
              </a:rPr>
              <a:t>something</a:t>
            </a:r>
            <a:r>
              <a:rPr lang="en-US" altLang="en-US">
                <a:ea typeface="ＭＳ Ｐゴシック" panose="020B0600070205080204" pitchFamily="34" charset="-128"/>
              </a:rPr>
              <a:t>. Don’t write someone’s biography.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And…by the end, the reader should feel like we know the person better.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4">
            <a:extLst>
              <a:ext uri="{FF2B5EF4-FFF2-40B4-BE49-F238E27FC236}">
                <a16:creationId xmlns:a16="http://schemas.microsoft.com/office/drawing/2014/main" id="{1FD2A41A-61EB-A456-E941-2D08F27AA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5702341"/>
            <a:ext cx="5296212" cy="8041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Journalistic profiles always have some kind of  news angle – something new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A466B1-E03A-1EF6-B5C3-01C37A9B79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3861"/>
          <a:stretch/>
        </p:blipFill>
        <p:spPr>
          <a:xfrm>
            <a:off x="-6" y="10"/>
            <a:ext cx="4571999" cy="5279933"/>
          </a:xfrm>
          <a:prstGeom prst="rect">
            <a:avLst/>
          </a:prstGeom>
        </p:spPr>
      </p:pic>
      <p:pic>
        <p:nvPicPr>
          <p:cNvPr id="3074" name="Picture 2" descr="BRITISH GQ Magazine March 2025 Michael B Jordan Charlie Cox John Malko -  YourCelebrityMagazines">
            <a:extLst>
              <a:ext uri="{FF2B5EF4-FFF2-40B4-BE49-F238E27FC236}">
                <a16:creationId xmlns:a16="http://schemas.microsoft.com/office/drawing/2014/main" id="{C479C749-17D2-720B-E035-AC6A2F489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" r="-3" b="7178"/>
          <a:stretch/>
        </p:blipFill>
        <p:spPr bwMode="auto">
          <a:xfrm>
            <a:off x="4572006" y="10"/>
            <a:ext cx="4571999" cy="527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96" name="Group 15395">
            <a:extLst>
              <a:ext uri="{FF2B5EF4-FFF2-40B4-BE49-F238E27FC236}">
                <a16:creationId xmlns:a16="http://schemas.microsoft.com/office/drawing/2014/main" id="{4FAA5DCB-E796-5631-BEDF-C3538DF18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186489"/>
            <a:ext cx="9144000" cy="123364"/>
            <a:chOff x="1" y="6737460"/>
            <a:chExt cx="12192000" cy="123364"/>
          </a:xfrm>
        </p:grpSpPr>
        <p:sp>
          <p:nvSpPr>
            <p:cNvPr id="15397" name="Rectangle 15396">
              <a:extLst>
                <a:ext uri="{FF2B5EF4-FFF2-40B4-BE49-F238E27FC236}">
                  <a16:creationId xmlns:a16="http://schemas.microsoft.com/office/drawing/2014/main" id="{7D0E53FB-E9D7-2C90-1C0C-D8E0FA5DB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98" name="Rectangle 15397">
              <a:extLst>
                <a:ext uri="{FF2B5EF4-FFF2-40B4-BE49-F238E27FC236}">
                  <a16:creationId xmlns:a16="http://schemas.microsoft.com/office/drawing/2014/main" id="{91AE1BA7-C690-2F30-65D6-3759194F2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4" descr="ROLLING STONE MAGAZINE – ISSUE 1397 – MARCH 2025 – THE TRAGEDY OF LIAM  PAYNE – Brand New – IN STOCK NOW – Soho News International">
            <a:extLst>
              <a:ext uri="{FF2B5EF4-FFF2-40B4-BE49-F238E27FC236}">
                <a16:creationId xmlns:a16="http://schemas.microsoft.com/office/drawing/2014/main" id="{474BBBB9-5288-01BC-43EA-2A738149D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847"/>
          <a:stretch/>
        </p:blipFill>
        <p:spPr bwMode="auto">
          <a:xfrm>
            <a:off x="20" y="10"/>
            <a:ext cx="552752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Liam Payne, who rose to fame as a singer and songwriter for the British  group One Direction, one of the best-selling boy bands of all time, died  after falling from the third">
            <a:extLst>
              <a:ext uri="{FF2B5EF4-FFF2-40B4-BE49-F238E27FC236}">
                <a16:creationId xmlns:a16="http://schemas.microsoft.com/office/drawing/2014/main" id="{2FD8E1AA-36A4-1F12-2632-0C31216A3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274"/>
          <a:stretch/>
        </p:blipFill>
        <p:spPr bwMode="auto">
          <a:xfrm>
            <a:off x="5650992" y="1"/>
            <a:ext cx="3493008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 Pics: One Direction stars attend Liam Payne's funeral; fans call it  'saddest reunion' | - Times of India">
            <a:extLst>
              <a:ext uri="{FF2B5EF4-FFF2-40B4-BE49-F238E27FC236}">
                <a16:creationId xmlns:a16="http://schemas.microsoft.com/office/drawing/2014/main" id="{212C3114-8DEE-FB50-5C27-806765B54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0" r="15360" b="-2"/>
          <a:stretch/>
        </p:blipFill>
        <p:spPr bwMode="auto">
          <a:xfrm>
            <a:off x="5650990" y="3511296"/>
            <a:ext cx="3493010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 descr="Wendy Williams Lifetime documentary debuts over two nights - Los Angeles  Times">
            <a:extLst>
              <a:ext uri="{FF2B5EF4-FFF2-40B4-BE49-F238E27FC236}">
                <a16:creationId xmlns:a16="http://schemas.microsoft.com/office/drawing/2014/main" id="{991A4F42-7889-D6E7-193D-1B39B9F3B1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Wendy Williams Lifetime documentary debuts over two nights - Los Angeles  Times">
            <a:extLst>
              <a:ext uri="{FF2B5EF4-FFF2-40B4-BE49-F238E27FC236}">
                <a16:creationId xmlns:a16="http://schemas.microsoft.com/office/drawing/2014/main" id="{48CB2565-F680-BF13-F77E-F5762CE3CE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21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Content Placeholder 3">
            <a:extLst>
              <a:ext uri="{FF2B5EF4-FFF2-40B4-BE49-F238E27FC236}">
                <a16:creationId xmlns:a16="http://schemas.microsoft.com/office/drawing/2014/main" id="{0AED6319-15DD-E457-D7FC-1E941F749E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454025"/>
            <a:ext cx="4308475" cy="5949950"/>
          </a:xfrm>
        </p:spPr>
      </p:pic>
      <p:sp>
        <p:nvSpPr>
          <p:cNvPr id="16386" name="TextBox 4">
            <a:extLst>
              <a:ext uri="{FF2B5EF4-FFF2-40B4-BE49-F238E27FC236}">
                <a16:creationId xmlns:a16="http://schemas.microsoft.com/office/drawing/2014/main" id="{257F3811-37FB-DA3E-FAEF-859906B08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25431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/>
              <a:t>Best profiles have a spin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The Friday Cover: How Grief Became Joe Biden&amp;amp;#39;s &amp;amp;#39;Superpower&amp;amp;#39;- POLITICO">
            <a:extLst>
              <a:ext uri="{FF2B5EF4-FFF2-40B4-BE49-F238E27FC236}">
                <a16:creationId xmlns:a16="http://schemas.microsoft.com/office/drawing/2014/main" id="{FCC2949B-7FA3-DF1B-B781-BF065EEFA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228600"/>
            <a:ext cx="4071937" cy="62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Box 3">
            <a:extLst>
              <a:ext uri="{FF2B5EF4-FFF2-40B4-BE49-F238E27FC236}">
                <a16:creationId xmlns:a16="http://schemas.microsoft.com/office/drawing/2014/main" id="{9C70CA1B-5110-B2E7-C3EC-08EFA16B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1612900"/>
            <a:ext cx="2514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Profiles are about someone and about something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Newsela - Kamala Harris says Howard University shaped who she is">
            <a:extLst>
              <a:ext uri="{FF2B5EF4-FFF2-40B4-BE49-F238E27FC236}">
                <a16:creationId xmlns:a16="http://schemas.microsoft.com/office/drawing/2014/main" id="{13EC9D38-FF12-A836-1593-BE1D54BF8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76962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F0FAE3-933E-9B39-C6A4-9BAEE93ABB33}"/>
              </a:ext>
            </a:extLst>
          </p:cNvPr>
          <p:cNvSpPr txBox="1"/>
          <p:nvPr/>
        </p:nvSpPr>
        <p:spPr>
          <a:xfrm>
            <a:off x="762000" y="533400"/>
            <a:ext cx="68580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/>
              <a:t>Is Kamala Harris Black Enough? </a:t>
            </a:r>
          </a:p>
          <a:p>
            <a:pPr>
              <a:defRPr/>
            </a:pPr>
            <a:r>
              <a:rPr lang="en-US" dirty="0"/>
              <a:t>By Robin Givhan, Washington Post </a:t>
            </a:r>
            <a:r>
              <a:rPr lang="en-US" sz="1600" cap="all" dirty="0"/>
              <a:t>SEPTEMBER 16, 2019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51047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55554A4F-0862-D913-2022-2C4EEB974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When considering who to profile think:</a:t>
            </a:r>
          </a:p>
        </p:txBody>
      </p:sp>
      <p:sp>
        <p:nvSpPr>
          <p:cNvPr id="18434" name="TextBox 2">
            <a:extLst>
              <a:ext uri="{FF2B5EF4-FFF2-40B4-BE49-F238E27FC236}">
                <a16:creationId xmlns:a16="http://schemas.microsoft.com/office/drawing/2014/main" id="{469618ED-8204-9786-987F-61227CDB5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09597"/>
            <a:ext cx="754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Why this person at this time? What’s the news angle? </a:t>
            </a:r>
          </a:p>
        </p:txBody>
      </p:sp>
      <p:sp>
        <p:nvSpPr>
          <p:cNvPr id="18435" name="TextBox 3">
            <a:extLst>
              <a:ext uri="{FF2B5EF4-FFF2-40B4-BE49-F238E27FC236}">
                <a16:creationId xmlns:a16="http://schemas.microsoft.com/office/drawing/2014/main" id="{C25CA483-EEE8-57C0-B5FE-D6637CA8A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181990"/>
            <a:ext cx="40513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Why this person for this publication? </a:t>
            </a:r>
          </a:p>
        </p:txBody>
      </p:sp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D5FC09C1-02C8-16ED-37F4-1FB0BC40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69" y="3122981"/>
            <a:ext cx="6719887" cy="35207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2" descr="The stars of Vanity Fairs 2025 Hollywood Issue cover from left to right Glen Powell Zendaya Nicole Kidman Zoe Saldaña...">
            <a:extLst>
              <a:ext uri="{FF2B5EF4-FFF2-40B4-BE49-F238E27FC236}">
                <a16:creationId xmlns:a16="http://schemas.microsoft.com/office/drawing/2014/main" id="{751BCC80-94CF-0221-0C68-216D072EB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8" b="-1"/>
          <a:stretch/>
        </p:blipFill>
        <p:spPr bwMode="auto">
          <a:xfrm>
            <a:off x="304800" y="473585"/>
            <a:ext cx="818388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DBCF60-17D9-B05E-B3FB-8D0A231E7835}"/>
              </a:ext>
            </a:extLst>
          </p:cNvPr>
          <p:cNvSpPr txBox="1"/>
          <p:nvPr/>
        </p:nvSpPr>
        <p:spPr>
          <a:xfrm>
            <a:off x="828295" y="5715000"/>
            <a:ext cx="7136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Each of these people is on the cover for a reason</a:t>
            </a:r>
          </a:p>
        </p:txBody>
      </p:sp>
    </p:spTree>
    <p:extLst>
      <p:ext uri="{BB962C8B-B14F-4D97-AF65-F5344CB8AC3E}">
        <p14:creationId xmlns:p14="http://schemas.microsoft.com/office/powerpoint/2010/main" val="292313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9" name="Oval 2048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le 1">
            <a:extLst>
              <a:ext uri="{FF2B5EF4-FFF2-40B4-BE49-F238E27FC236}">
                <a16:creationId xmlns:a16="http://schemas.microsoft.com/office/drawing/2014/main" id="{2246F0F8-4879-09BA-73AD-DDF99077F2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 altLang="en-US" sz="3700">
                <a:solidFill>
                  <a:srgbClr val="FFFFFF"/>
                </a:solidFill>
                <a:ea typeface="ＭＳ Ｐゴシック" panose="020B0600070205080204" pitchFamily="34" charset="-128"/>
              </a:rPr>
              <a:t>Profile Writing Guidelines</a:t>
            </a:r>
          </a:p>
        </p:txBody>
      </p:sp>
      <p:sp>
        <p:nvSpPr>
          <p:cNvPr id="20491" name="Arc 2049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93" name="Oval 2049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A978AB0F-52FB-CBC4-98FF-8EE51CE62B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500" dirty="0">
                <a:ea typeface="ＭＳ Ｐゴシック" panose="020B0600070205080204" pitchFamily="34" charset="-128"/>
              </a:rPr>
              <a:t>Your story must be about someone and also about something. </a:t>
            </a:r>
          </a:p>
          <a:p>
            <a:pPr>
              <a:lnSpc>
                <a:spcPct val="90000"/>
              </a:lnSpc>
            </a:pPr>
            <a:r>
              <a:rPr lang="en-US" altLang="en-US" sz="2500" dirty="0">
                <a:ea typeface="ＭＳ Ｐゴシック" panose="020B0600070205080204" pitchFamily="34" charset="-128"/>
              </a:rPr>
              <a:t>Make the reader understand why we should care about the person, why he/she/they are interesting. </a:t>
            </a:r>
          </a:p>
          <a:p>
            <a:pPr>
              <a:lnSpc>
                <a:spcPct val="90000"/>
              </a:lnSpc>
            </a:pPr>
            <a:r>
              <a:rPr lang="en-US" altLang="en-US" sz="2500" dirty="0">
                <a:ea typeface="ＭＳ Ｐゴシック" panose="020B0600070205080204" pitchFamily="34" charset="-128"/>
              </a:rPr>
              <a:t>Allow your subject to speak for him/herself/themselves by using direct quotes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13" name="Freeform: Shape 215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5" name="Rectangle 2">
            <a:extLst>
              <a:ext uri="{FF2B5EF4-FFF2-40B4-BE49-F238E27FC236}">
                <a16:creationId xmlns:a16="http://schemas.microsoft.com/office/drawing/2014/main" id="{0E16DDFE-297D-80DD-83BA-4B6851682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Interview a person in person, take a photo, write a profile</a:t>
            </a:r>
          </a:p>
        </p:txBody>
      </p:sp>
      <p:sp>
        <p:nvSpPr>
          <p:cNvPr id="21515" name="Arc 215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68B1CEB4-8D8D-D64D-87C9-4E089F4125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Headline: Who is the person and why are they interesting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Story </a:t>
            </a:r>
            <a:r>
              <a:rPr lang="en-US" altLang="en-US" sz="2200" dirty="0" err="1">
                <a:ea typeface="ＭＳ Ｐゴシック" panose="020B0600070205080204" pitchFamily="34" charset="-128"/>
              </a:rPr>
              <a:t>lede</a:t>
            </a:r>
            <a:r>
              <a:rPr lang="en-US" altLang="en-US" sz="2200" dirty="0">
                <a:ea typeface="ＭＳ Ｐゴシック" panose="020B0600070205080204" pitchFamily="34" charset="-128"/>
              </a:rPr>
              <a:t>: Write an anecdotal or narrative </a:t>
            </a:r>
            <a:r>
              <a:rPr lang="en-US" altLang="en-US" sz="2200" dirty="0" err="1">
                <a:ea typeface="ＭＳ Ｐゴシック" panose="020B0600070205080204" pitchFamily="34" charset="-128"/>
              </a:rPr>
              <a:t>lede</a:t>
            </a:r>
            <a:r>
              <a:rPr lang="en-US" altLang="en-US" sz="2200" dirty="0">
                <a:ea typeface="ＭＳ Ｐゴシック" panose="020B0600070205080204" pitchFamily="34" charset="-128"/>
              </a:rPr>
              <a:t> for this kind of piece. 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Nut graph: what the story is about. In other words, why is this person significant? Why should we care about him/her/them? What’s interesting? What’s new?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Body: Discuss the person, use direct quotes from them – include one quote from someone else about the person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Don’t write in first person – you can edit the quotes down Ending/kicker: Finish big w/ a great quote or nice wrap-up.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15076</TotalTime>
  <Words>314</Words>
  <Application>Microsoft Macintosh PowerPoint</Application>
  <PresentationFormat>On-screen Show (4:3)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ＭＳ Ｐゴシック</vt:lpstr>
      <vt:lpstr>Arial</vt:lpstr>
      <vt:lpstr>Calibri</vt:lpstr>
      <vt:lpstr>Times New Roman</vt:lpstr>
      <vt:lpstr>Office Theme</vt:lpstr>
      <vt:lpstr>PowerPoint Presentation</vt:lpstr>
      <vt:lpstr>A profile is: a feature story about a person  </vt:lpstr>
      <vt:lpstr>PowerPoint Presentation</vt:lpstr>
      <vt:lpstr>The best profiles….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considering who to profile think:</vt:lpstr>
      <vt:lpstr>PowerPoint Presentation</vt:lpstr>
      <vt:lpstr>Profile Writing Guidelines</vt:lpstr>
      <vt:lpstr>Interview a person in person, take a photo, write a profile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It was the politician who took the time to acknowledge the fact that it was Labor Day.  The politician took the time to acknowledge Labor Day.  The politician acknowledged Labor Day. </dc:title>
  <dc:creator>linda v</dc:creator>
  <cp:lastModifiedBy>Linda Villarosa</cp:lastModifiedBy>
  <cp:revision>48</cp:revision>
  <dcterms:created xsi:type="dcterms:W3CDTF">2016-10-31T21:12:02Z</dcterms:created>
  <dcterms:modified xsi:type="dcterms:W3CDTF">2025-02-24T22:40:00Z</dcterms:modified>
</cp:coreProperties>
</file>